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8" r:id="rId2"/>
    <p:sldId id="256" r:id="rId3"/>
    <p:sldId id="259" r:id="rId4"/>
    <p:sldId id="276" r:id="rId5"/>
    <p:sldId id="268" r:id="rId6"/>
    <p:sldId id="274" r:id="rId7"/>
    <p:sldId id="269" r:id="rId8"/>
    <p:sldId id="270" r:id="rId9"/>
    <p:sldId id="271" r:id="rId10"/>
    <p:sldId id="275" r:id="rId11"/>
    <p:sldId id="272" r:id="rId12"/>
    <p:sldId id="266" r:id="rId13"/>
    <p:sldId id="27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0000"/>
    <a:srgbClr val="B1CDF5"/>
    <a:srgbClr val="FF6699"/>
    <a:srgbClr val="FFFFFF"/>
    <a:srgbClr val="06FA17"/>
    <a:srgbClr val="FFC000"/>
    <a:srgbClr val="FFFF00"/>
    <a:srgbClr val="6D221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22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8B6E-418F-45C6-B19E-25030926B85B}" type="datetimeFigureOut">
              <a:rPr lang="en-US" smtClean="0"/>
              <a:t>07-Sep-20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E7CA7-B6D1-453B-8DFE-77D922088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2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E7CA7-B6D1-453B-8DFE-77D9220885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E7CA7-B6D1-453B-8DFE-77D9220885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D6AD6D-805C-4885-973A-939AD8F3278C}" type="datetimeFigureOut">
              <a:rPr lang="en-SG" smtClean="0"/>
              <a:t>7/9/2020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8905C3-4A19-4B05-9285-DB185FBA95D6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68" y="6178649"/>
            <a:ext cx="1311075" cy="634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318" y="6293660"/>
            <a:ext cx="1167058" cy="40470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50589" y="6299457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>
                <a:latin typeface="Arial" panose="020B0604020202020204" pitchFamily="34" charset="0"/>
                <a:cs typeface="Arial" panose="020B0604020202020204" pitchFamily="34" charset="0"/>
              </a:rPr>
              <a:t>SGP2020_DSQ3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20105" y="0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135212"/>
            <a:ext cx="8352928" cy="4460796"/>
          </a:xfrm>
          <a:prstGeom prst="roundRect">
            <a:avLst/>
          </a:prstGeom>
          <a:solidFill>
            <a:srgbClr val="FFFFFF">
              <a:alpha val="69020"/>
            </a:srgb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PROJECT 1:</a:t>
            </a:r>
          </a:p>
          <a:p>
            <a:pPr algn="ctr"/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WTWY STREET TEAMS </a:t>
            </a:r>
          </a:p>
          <a:p>
            <a:pPr algn="ctr"/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DEPLOYMENT PROPOSAL</a:t>
            </a:r>
          </a:p>
          <a:p>
            <a:pPr algn="ctr"/>
            <a:r>
              <a:rPr lang="en-SG" sz="2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ANDREW TAN </a:t>
            </a:r>
          </a:p>
          <a:p>
            <a:pPr algn="ctr"/>
            <a:r>
              <a:rPr lang="en-SG" sz="2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KELVIN CHOW</a:t>
            </a:r>
          </a:p>
          <a:p>
            <a:pPr algn="ctr"/>
            <a:r>
              <a:rPr lang="en-SG" sz="2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SI TING</a:t>
            </a:r>
          </a:p>
          <a:p>
            <a:pPr algn="ctr"/>
            <a:r>
              <a:rPr lang="en-SG" sz="2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SIU-YIN</a:t>
            </a:r>
            <a:endParaRPr lang="en-SG" sz="2800" b="1" dirty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6408"/>
            <a:ext cx="1311075" cy="634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34" y="241419"/>
            <a:ext cx="1167058" cy="4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64488" cy="4505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7320" y="332656"/>
            <a:ext cx="7848872" cy="864096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FINDINGS – WEEKLY TRAFFIC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4824536" cy="86409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6D2213"/>
                </a:solidFill>
              </a:rPr>
              <a:t>OUR PROPOSAL…</a:t>
            </a:r>
            <a:endParaRPr lang="en-US" sz="5400" b="1" dirty="0">
              <a:solidFill>
                <a:srgbClr val="6D221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412776"/>
            <a:ext cx="7992888" cy="3166824"/>
          </a:xfrm>
          <a:prstGeom prst="round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Due </a:t>
            </a:r>
            <a:r>
              <a:rPr lang="en-US" sz="2000" b="1" dirty="0">
                <a:latin typeface="+mj-lt"/>
              </a:rPr>
              <a:t>to </a:t>
            </a:r>
            <a:r>
              <a:rPr lang="en-US" sz="2000" b="1" dirty="0" smtClean="0">
                <a:latin typeface="+mj-lt"/>
              </a:rPr>
              <a:t>current </a:t>
            </a:r>
            <a:r>
              <a:rPr lang="en-US" sz="2000" b="1" dirty="0" smtClean="0">
                <a:latin typeface="+mj-lt"/>
              </a:rPr>
              <a:t>COVID </a:t>
            </a:r>
            <a:r>
              <a:rPr lang="en-US" sz="2000" b="1" dirty="0">
                <a:latin typeface="+mj-lt"/>
              </a:rPr>
              <a:t>situation, daily ridership is affected, to recommend to postpone until situation </a:t>
            </a:r>
            <a:r>
              <a:rPr lang="en-US" sz="2000" b="1" dirty="0" smtClean="0">
                <a:latin typeface="+mj-lt"/>
              </a:rPr>
              <a:t>gets better. </a:t>
            </a:r>
            <a:endParaRPr lang="en-US" sz="20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sz="2000" b="1" dirty="0" smtClean="0">
              <a:latin typeface="+mj-lt"/>
            </a:endParaRPr>
          </a:p>
          <a:p>
            <a:r>
              <a:rPr lang="en-US" sz="2000" b="1" dirty="0" smtClean="0">
                <a:latin typeface="+mj-lt"/>
              </a:rPr>
              <a:t>Focus on top 3 Stations (Manhattan Area):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34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ST-PENN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STATION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34 ST-HERALD SQUARE		         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125th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Street station (IRT Lexington Avenue Line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)</a:t>
            </a:r>
          </a:p>
          <a:p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r>
              <a:rPr lang="en-US" sz="2000" b="1" dirty="0" smtClean="0">
                <a:latin typeface="+mj-lt"/>
              </a:rPr>
              <a:t>Focus on Weekend over Weekdays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81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How the world's political artists are depicting the covid-19 pandemic - The  Washington Po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7332"/>
            <a:ext cx="3067774" cy="30570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43608" y="404664"/>
            <a:ext cx="7848872" cy="864096"/>
          </a:xfrm>
          <a:prstGeom prst="round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lIns="0" tIns="0" rIns="18288" bIns="0" anchor="b">
            <a:normAutofit fontScale="97500" lnSpcReduction="1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00"/>
                </a:solidFill>
              </a:rPr>
              <a:t>IF WE HAVE MORE TIME…</a:t>
            </a:r>
            <a:endParaRPr lang="en-US" sz="54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2776"/>
            <a:ext cx="7992888" cy="2145268"/>
          </a:xfrm>
          <a:prstGeom prst="round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Analyze bigger dataset which covers a longer period of time to increase the accuracy and reliability of result derived </a:t>
            </a:r>
          </a:p>
          <a:p>
            <a:pPr marL="457200" indent="-457200"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Incorporate demographic and geographical data to determine suitability of the commuters as the target for client </a:t>
            </a:r>
          </a:p>
          <a:p>
            <a:pPr marL="457200" indent="-457200"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Find out the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peak hours so that WTWY would know when are the best times to place their teams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2052" name="Picture 4" descr="Marketing Tips for Those with No Time to Market | Digital Marketing For  Auto Body Repair Shops | Bill Enr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33618"/>
            <a:ext cx="3888432" cy="22441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714004"/>
            <a:ext cx="4116848" cy="2573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194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1700808"/>
            <a:ext cx="5832648" cy="2553891"/>
          </a:xfrm>
          <a:prstGeom prst="roundRect">
            <a:avLst/>
          </a:prstGeom>
          <a:solidFill>
            <a:srgbClr val="FFFFFF">
              <a:alpha val="69020"/>
            </a:srgbClr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Questions? </a:t>
            </a:r>
          </a:p>
          <a:p>
            <a:pPr algn="ctr"/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No? </a:t>
            </a:r>
          </a:p>
          <a:p>
            <a:pPr algn="ctr"/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Okay thanks bye… </a:t>
            </a:r>
            <a:r>
              <a:rPr lang="en-SG" sz="4800" b="1" dirty="0" smtClean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SG" sz="4800" b="1" dirty="0" smtClean="0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9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51520" y="476672"/>
            <a:ext cx="8784976" cy="2417683"/>
          </a:xfrm>
          <a:prstGeom prst="roundRect">
            <a:avLst/>
          </a:prstGeom>
          <a:solidFill>
            <a:srgbClr val="FF99FF">
              <a:alpha val="4902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ysClr val="windowText" lastClr="000000"/>
                </a:solidFill>
                <a:latin typeface="+mj-lt"/>
              </a:rPr>
              <a:t>GOAL</a:t>
            </a:r>
          </a:p>
          <a:p>
            <a:pPr algn="ctr"/>
            <a:r>
              <a:rPr lang="en-US" sz="3200" b="1" dirty="0" smtClean="0">
                <a:solidFill>
                  <a:sysClr val="windowText" lastClr="000000"/>
                </a:solidFill>
                <a:latin typeface="+mj-lt"/>
              </a:rPr>
              <a:t>WTWY street teams wants obtain the most email signups for their annual OMGYN Gala in NYDC</a:t>
            </a:r>
          </a:p>
          <a:p>
            <a:pPr algn="ctr"/>
            <a:r>
              <a:rPr lang="en-US" sz="3200" b="1" dirty="0" smtClean="0">
                <a:latin typeface="+mj-lt"/>
              </a:rPr>
              <a:t>TARGET: Adult Commuters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33714" r="-58" b="17333"/>
          <a:stretch/>
        </p:blipFill>
        <p:spPr>
          <a:xfrm>
            <a:off x="1342988" y="3140968"/>
            <a:ext cx="6386016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78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95535" y="299066"/>
            <a:ext cx="8424936" cy="1940957"/>
          </a:xfrm>
          <a:prstGeom prst="roundRect">
            <a:avLst/>
          </a:prstGeom>
          <a:solidFill>
            <a:srgbClr val="FF000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OUR APPROACH</a:t>
            </a:r>
          </a:p>
          <a:p>
            <a:pPr algn="ctr"/>
            <a:r>
              <a:rPr lang="en-US" sz="3200" b="1" dirty="0" smtClean="0">
                <a:latin typeface="+mj-lt"/>
              </a:rPr>
              <a:t>Find out the which Stations and Days in a week to deploy WTWY’s resources</a:t>
            </a:r>
          </a:p>
        </p:txBody>
      </p:sp>
      <p:pic>
        <p:nvPicPr>
          <p:cNvPr id="1026" name="Picture 2" descr="Surge in Ridership Pushes New York Subway to Limit - The New York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01" y="2070681"/>
            <a:ext cx="4545403" cy="3031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2" y="4850636"/>
            <a:ext cx="7703840" cy="2005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03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4464496" cy="864096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PYTHON  TOOLS 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00808"/>
            <a:ext cx="5291221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Baby Pandas 🔴 Cute and Funny Baby Panda Videos Compilation (2018) Pandas  Bebes Recopilación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933056"/>
            <a:ext cx="3744416" cy="21062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ided Clipart Array - Numpy In Python , Transparent Cartoon, Free Cliparts  &amp; Silhouettes - Net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74747"/>
            <a:ext cx="2616225" cy="20645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6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8681"/>
            <a:ext cx="7488832" cy="1008112"/>
          </a:xfrm>
          <a:prstGeom prst="roundRect">
            <a:avLst/>
          </a:prstGeom>
          <a:solidFill>
            <a:srgbClr val="FF6699">
              <a:alpha val="81176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INFORMATION</a:t>
            </a:r>
            <a:endParaRPr lang="en-US" sz="6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1275777"/>
            <a:ext cx="5040560" cy="1080120"/>
          </a:xfrm>
          <a:prstGeom prst="roundRect">
            <a:avLst/>
          </a:prstGeom>
          <a:solidFill>
            <a:srgbClr val="06FA17">
              <a:alpha val="74118"/>
            </a:srgb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+mj-lt"/>
              </a:rPr>
              <a:t>Retrieved from MTA web online</a:t>
            </a:r>
          </a:p>
          <a:p>
            <a:pPr marL="0" indent="0" algn="ctr">
              <a:buNone/>
            </a:pPr>
            <a:r>
              <a:rPr lang="en-US" sz="2800" b="1" dirty="0" smtClean="0">
                <a:latin typeface="+mj-lt"/>
              </a:rPr>
              <a:t>Period: 4 Weeks</a:t>
            </a:r>
          </a:p>
          <a:p>
            <a:pPr marL="0" indent="0" algn="ctr">
              <a:buNone/>
            </a:pPr>
            <a:endParaRPr lang="en-US" sz="2800" b="1" dirty="0" smtClean="0">
              <a:latin typeface="+mj-lt"/>
            </a:endParaRPr>
          </a:p>
          <a:p>
            <a:pPr marL="0" indent="0" algn="ctr">
              <a:buNone/>
            </a:pPr>
            <a:endParaRPr lang="en-US" sz="2800" b="1" dirty="0"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51520" y="2679042"/>
            <a:ext cx="5796644" cy="3516406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WE OBSERVE THAT …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Turnstile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count is recorded in a cumulative manner, indicating that data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recorded increases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constantly over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time -&gt; difference between each row data for entries/exits is the actual human traffic 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Dataset does not include day of the week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No fixed time is recorded </a:t>
            </a:r>
          </a:p>
          <a:p>
            <a:pPr algn="r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… SO LET’S CREATE THEM!</a:t>
            </a:r>
          </a:p>
        </p:txBody>
      </p:sp>
      <p:pic>
        <p:nvPicPr>
          <p:cNvPr id="1026" name="Picture 2" descr="Advantages and Disadvantages of Observation Techniques in Marketing  Research – Market R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561" y="2679042"/>
            <a:ext cx="2495550" cy="3686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7704" y="224644"/>
            <a:ext cx="7056784" cy="1728192"/>
          </a:xfrm>
          <a:prstGeom prst="roundRect">
            <a:avLst/>
          </a:prstGeom>
          <a:solidFill>
            <a:srgbClr val="FFFF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LET’S FILTER…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Drop unnecessary columns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Remove any duplicate/null/outliers (based on threshold of total seconds/day on the assumption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that each sec cannot have more than 1 person doing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turnstile) 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1520" y="2052743"/>
            <a:ext cx="6120680" cy="1368152"/>
          </a:xfrm>
          <a:prstGeom prst="roundRect">
            <a:avLst/>
          </a:prstGeom>
          <a:solidFill>
            <a:srgbClr val="FFC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LIMITATIONS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Lack of Data on the Demographics of commuters (Age, Sex) to determine the match for our target group </a:t>
            </a:r>
          </a:p>
        </p:txBody>
      </p:sp>
      <p:pic>
        <p:nvPicPr>
          <p:cNvPr id="2052" name="Picture 4" descr="Beyond demography in a fragmented digital world | Marketing Magaz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42372"/>
            <a:ext cx="5143500" cy="3048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81" y="3421808"/>
            <a:ext cx="20638" cy="14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87" y="548680"/>
            <a:ext cx="7192863" cy="3237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2" y="476672"/>
            <a:ext cx="8964488" cy="4321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919" y="2368086"/>
            <a:ext cx="5534797" cy="3848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052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7056784" cy="864096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FINDINGS – TOP STATIONS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340768"/>
            <a:ext cx="8804305" cy="4631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71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7848872" cy="864096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FINDINGS – WEEKLY TRAFFIC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892480" cy="4506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71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869</TotalTime>
  <Words>258</Words>
  <Application>Microsoft Office PowerPoint</Application>
  <PresentationFormat>On-screen Show (4:3)</PresentationFormat>
  <Paragraphs>48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Constantia</vt:lpstr>
      <vt:lpstr>Wingdings</vt:lpstr>
      <vt:lpstr>Wingdings 2</vt:lpstr>
      <vt:lpstr>Flow</vt:lpstr>
      <vt:lpstr>PowerPoint Presentation</vt:lpstr>
      <vt:lpstr>PowerPoint Presentation</vt:lpstr>
      <vt:lpstr>PowerPoint Presentation</vt:lpstr>
      <vt:lpstr>PYTHON  TOOLS </vt:lpstr>
      <vt:lpstr>DATA INFORMATION</vt:lpstr>
      <vt:lpstr>PowerPoint Presentation</vt:lpstr>
      <vt:lpstr>PowerPoint Presentation</vt:lpstr>
      <vt:lpstr>FINDINGS – TOP STATIONS</vt:lpstr>
      <vt:lpstr>FINDINGS – WEEKLY TRAFFIC</vt:lpstr>
      <vt:lpstr>FINDINGS – WEEKLY TRAFFIC</vt:lpstr>
      <vt:lpstr>OUR PROPOSAL…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Tan</dc:creator>
  <cp:lastModifiedBy>Siting Koh</cp:lastModifiedBy>
  <cp:revision>58</cp:revision>
  <dcterms:created xsi:type="dcterms:W3CDTF">2020-09-03T05:07:13Z</dcterms:created>
  <dcterms:modified xsi:type="dcterms:W3CDTF">2020-09-07T03:25:45Z</dcterms:modified>
</cp:coreProperties>
</file>